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A25C68-BCC7-7BAB-1711-C5431829E8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C1BD574-AB78-C8A1-D45E-4AD2BE6EFE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366620-5A76-C9D7-632F-01A48D8EE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BA5D-2BC3-49DB-8800-3974F7DDE9B3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35CEFD-637F-55D2-DC51-5DEAEB5A4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158E4D-2639-4704-E669-B0CC6BDFA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A145-F2AF-46D9-A262-AD26286D9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452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5ED8C0-00E8-1C2A-967A-D66C866C5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8AC67D7-023B-D0ED-BB9F-EC85BB4281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34CD49-BCD0-53E9-6422-F6DC66456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BA5D-2BC3-49DB-8800-3974F7DDE9B3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61F984-764A-58C4-CDD2-A8DC90483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568E99-9AE5-B0AE-F9AF-AAFF2C37B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A145-F2AF-46D9-A262-AD26286D9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12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F87A06E-BD71-3BEC-C958-16D7860C26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84D2493-3530-D8AE-228B-048B253464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3FF9EE-A29C-6325-BEF2-8D4575E45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BA5D-2BC3-49DB-8800-3974F7DDE9B3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2D9D43-C7F9-5B67-4733-5FC412D15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B4C8B4-AE02-6F0F-E2E2-BC6457C93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A145-F2AF-46D9-A262-AD26286D9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45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6A0DDA-01B3-3967-47AA-60EE9CAA0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7E4A15-6070-F007-5651-69511FF3B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83C5E2-B7AE-B4F5-681F-07EBD5D0B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BA5D-2BC3-49DB-8800-3974F7DDE9B3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5F3A90-A12E-3C7D-89E6-28F64CB91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42438A-BC64-FE2F-BCDF-0A9D2832C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A145-F2AF-46D9-A262-AD26286D9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654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20A400-2CDF-EA6C-1F27-71DA34840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A8AF59C-5868-9E56-B755-792D5CA8D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4A16AF-B0BA-44B0-0A1D-2835F863F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BA5D-2BC3-49DB-8800-3974F7DDE9B3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942820-2A5E-630F-51FD-A50657FFF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45B49D-5F8F-C257-2651-DA7F8C805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A145-F2AF-46D9-A262-AD26286D9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239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B1CDB5-1A4D-A9F7-D06A-811B11B55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8286DA-D27C-12FE-1C89-2B1E69BAF8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94323B-888B-2BF3-F69F-5C9756148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3EFB801-3893-87B0-6EB4-191D3A111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BA5D-2BC3-49DB-8800-3974F7DDE9B3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2A44B9-571B-30B1-1F4C-9AE359C7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F53492-D02D-F0FE-7310-5B9F6C9C9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A145-F2AF-46D9-A262-AD26286D9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337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5A98DE-3BBF-7463-C7A8-5BDBB952B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CDE1A6-D38F-B400-785C-1846EDFD5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A977CF-C60C-7C1D-BCC6-BF37679A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023D330-2D98-01E7-6B52-8B3D0C7AF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EC5888C-572F-E8BF-9CAF-8841731C0A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540A6A8-3D1B-57CF-4867-543BDAE05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BA5D-2BC3-49DB-8800-3974F7DDE9B3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A0CD351-0F9C-E364-67F7-668A0476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D254436-B10C-A502-4A81-B0207003E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A145-F2AF-46D9-A262-AD26286D9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8657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F1E767-D6E9-440D-BD4A-8B9D35176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BB83B33-72F6-4CF7-C21B-4336DCAE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BA5D-2BC3-49DB-8800-3974F7DDE9B3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342A09E-3C22-864E-DCA8-92CEE5410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68F65B6-5290-32EF-0D5B-B4AAFE992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A145-F2AF-46D9-A262-AD26286D9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19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E59A2F8-B04D-7918-9140-1502BC66F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BA5D-2BC3-49DB-8800-3974F7DDE9B3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3C0236A-C6E9-2108-905F-D86BAC42E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76B74EF-AEF9-91D1-0F91-36A946576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A145-F2AF-46D9-A262-AD26286D9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69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6064B6-0AC3-F7FC-A4A1-0E80A18E7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81A443-0FEC-C2BA-E58D-834919A4D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D29A34F-A4BB-E623-D967-6DFA2AB0D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D17CFA-DE4D-48EE-8A64-DA978A6FA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BA5D-2BC3-49DB-8800-3974F7DDE9B3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4AD31F9-CD46-8BC6-8466-66CBAC7AD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81BC991-BC95-EC23-BE43-CADB4F0F4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A145-F2AF-46D9-A262-AD26286D9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19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56A68D-895E-4594-58AF-EEBD25838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E20D446-3FB8-B930-DCB8-B8E3D12060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7832D9D-70B2-6180-0863-369578BA62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E2A1547-D298-CFD8-6C1A-77E51EB7E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3BA5D-2BC3-49DB-8800-3974F7DDE9B3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65F260-027D-DB4C-9850-5B693D120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F974B8-E252-8984-E715-B28563DE8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A145-F2AF-46D9-A262-AD26286D9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325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1E71004-59B9-B3A0-7FD7-96C8B8C5B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179B617-766A-CA29-89E0-F7E9C32D2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AF1360-7305-24EC-F5EC-1895235F81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3BA5D-2BC3-49DB-8800-3974F7DDE9B3}" type="datetimeFigureOut">
              <a:rPr kumimoji="1" lang="ja-JP" altLang="en-US" smtClean="0"/>
              <a:t>2022/12/14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70A427-199B-0354-220B-A103BAF44C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523B65-65DE-62FF-068C-29DC86DAF4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7A145-F2AF-46D9-A262-AD26286D9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45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B43092-98D4-0B48-5908-9DEC75AC94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/>
              <a:t>テスト１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0F797A0-8063-D5BB-1531-6BD8897E3B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756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テスト１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テスト１</dc:title>
  <dc:creator>水田 昌利</dc:creator>
  <cp:lastModifiedBy>水田 昌利</cp:lastModifiedBy>
  <cp:revision>1</cp:revision>
  <dcterms:created xsi:type="dcterms:W3CDTF">2022-12-14T04:13:45Z</dcterms:created>
  <dcterms:modified xsi:type="dcterms:W3CDTF">2022-12-14T04:13:54Z</dcterms:modified>
</cp:coreProperties>
</file>